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6858000" cx="9144000"/>
  <p:notesSz cx="6858000" cy="9144000"/>
  <p:embeddedFontLst>
    <p:embeddedFont>
      <p:font typeface="Tahoma"/>
      <p:regular r:id="rId12"/>
      <p:bold r:id="rId13"/>
    </p:embeddedFont>
    <p:embeddedFont>
      <p:font typeface="Barlow"/>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Tahoma-bold.fntdata"/><Relationship Id="rId12" Type="http://schemas.openxmlformats.org/officeDocument/2006/relationships/font" Target="fonts/Tahoma-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Barlow-bold.fntdata"/><Relationship Id="rId14" Type="http://schemas.openxmlformats.org/officeDocument/2006/relationships/font" Target="fonts/Barlow-regular.fntdata"/><Relationship Id="rId17" Type="http://schemas.openxmlformats.org/officeDocument/2006/relationships/font" Target="fonts/Barlow-boldItalic.fntdata"/><Relationship Id="rId16" Type="http://schemas.openxmlformats.org/officeDocument/2006/relationships/font" Target="fonts/Barlow-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36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0" name="Google Shape;50;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1" name="Google Shape;51;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7" name="Google Shape;57;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8" name="Google Shape;58;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52f53c8ffc_0_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4" name="Google Shape;64;g152f53c8ffc_0_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5" name="Google Shape;65;g152f53c8ffc_0_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71" name="Google Shape;71;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2" name="Google Shape;72;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52f53c8ffc_0_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78" name="Google Shape;78;g152f53c8ffc_0_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9" name="Google Shape;79;g152f53c8ffc_0_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52f53c8ffc_0_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85" name="Google Shape;85;g152f53c8ffc_0_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6" name="Google Shape;86;g152f53c8ffc_0_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итульный слайд" type="title">
  <p:cSld name="TITLE">
    <p:bg>
      <p:bgPr>
        <a:blipFill>
          <a:blip r:embed="rId2">
            <a:alphaModFix/>
          </a:blip>
          <a:stretch>
            <a:fillRect/>
          </a:stretch>
        </a:blipFill>
      </p:bgPr>
    </p:bg>
    <p:spTree>
      <p:nvGrpSpPr>
        <p:cNvPr id="12" name="Shape 12"/>
        <p:cNvGrpSpPr/>
        <p:nvPr/>
      </p:nvGrpSpPr>
      <p:grpSpPr>
        <a:xfrm>
          <a:off x="0" y="0"/>
          <a:ext cx="0" cy="0"/>
          <a:chOff x="0" y="0"/>
          <a:chExt cx="0" cy="0"/>
        </a:xfrm>
      </p:grpSpPr>
      <p:sp>
        <p:nvSpPr>
          <p:cNvPr id="13" name="Google Shape;13;p2"/>
          <p:cNvSpPr txBox="1"/>
          <p:nvPr>
            <p:ph type="ctrTitle"/>
          </p:nvPr>
        </p:nvSpPr>
        <p:spPr>
          <a:xfrm>
            <a:off x="250825" y="1844675"/>
            <a:ext cx="6048375" cy="750888"/>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1"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 type="subTitle"/>
          </p:nvPr>
        </p:nvSpPr>
        <p:spPr>
          <a:xfrm>
            <a:off x="250825" y="2565400"/>
            <a:ext cx="6048375" cy="503238"/>
          </a:xfrm>
          <a:prstGeom prst="rect">
            <a:avLst/>
          </a:prstGeom>
          <a:noFill/>
          <a:ln>
            <a:noFill/>
          </a:ln>
        </p:spPr>
        <p:txBody>
          <a:bodyPr anchorCtr="0" anchor="t" bIns="45700" lIns="91425" spcFirstLastPara="1" rIns="91425" wrap="square" tIns="45700">
            <a:noAutofit/>
          </a:bodyPr>
          <a:lstStyle>
            <a:lvl1pPr lvl="0" algn="l">
              <a:spcBef>
                <a:spcPts val="480"/>
              </a:spcBef>
              <a:spcAft>
                <a:spcPts val="0"/>
              </a:spcAft>
              <a:buClr>
                <a:schemeClr val="lt1"/>
              </a:buClr>
              <a:buSzPts val="2400"/>
              <a:buFont typeface="Arial"/>
              <a:buNone/>
              <a:defRPr b="1" sz="2400"/>
            </a:lvl1pPr>
            <a:lvl2pPr lvl="1" algn="l">
              <a:spcBef>
                <a:spcPts val="360"/>
              </a:spcBef>
              <a:spcAft>
                <a:spcPts val="0"/>
              </a:spcAft>
              <a:buClr>
                <a:schemeClr val="lt1"/>
              </a:buClr>
              <a:buSzPts val="1800"/>
              <a:buChar char="–"/>
              <a:defRPr/>
            </a:lvl2pPr>
            <a:lvl3pPr lvl="2" algn="l">
              <a:spcBef>
                <a:spcPts val="360"/>
              </a:spcBef>
              <a:spcAft>
                <a:spcPts val="0"/>
              </a:spcAft>
              <a:buClr>
                <a:schemeClr val="lt1"/>
              </a:buClr>
              <a:buSzPts val="1800"/>
              <a:buChar char="•"/>
              <a:defRPr/>
            </a:lvl3pPr>
            <a:lvl4pPr lvl="3" algn="l">
              <a:spcBef>
                <a:spcPts val="360"/>
              </a:spcBef>
              <a:spcAft>
                <a:spcPts val="0"/>
              </a:spcAft>
              <a:buClr>
                <a:schemeClr val="dk1"/>
              </a:buClr>
              <a:buSzPts val="1800"/>
              <a:buChar char="–"/>
              <a:defRPr/>
            </a:lvl4pPr>
            <a:lvl5pPr lvl="4" algn="l">
              <a:spcBef>
                <a:spcPts val="360"/>
              </a:spcBef>
              <a:spcAft>
                <a:spcPts val="0"/>
              </a:spcAft>
              <a:buClr>
                <a:schemeClr val="dk1"/>
              </a:buClr>
              <a:buSzPts val="1800"/>
              <a:buChar char="»"/>
              <a:defRPr/>
            </a:lvl5pPr>
            <a:lvl6pPr lvl="5" algn="l">
              <a:spcBef>
                <a:spcPts val="360"/>
              </a:spcBef>
              <a:spcAft>
                <a:spcPts val="0"/>
              </a:spcAft>
              <a:buClr>
                <a:schemeClr val="dk1"/>
              </a:buClr>
              <a:buSzPts val="1800"/>
              <a:buChar char="»"/>
              <a:defRPr/>
            </a:lvl6pPr>
            <a:lvl7pPr lvl="6" algn="l">
              <a:spcBef>
                <a:spcPts val="360"/>
              </a:spcBef>
              <a:spcAft>
                <a:spcPts val="0"/>
              </a:spcAft>
              <a:buClr>
                <a:schemeClr val="dk1"/>
              </a:buClr>
              <a:buSzPts val="1800"/>
              <a:buChar char="»"/>
              <a:defRPr/>
            </a:lvl7pPr>
            <a:lvl8pPr lvl="7" algn="l">
              <a:spcBef>
                <a:spcPts val="360"/>
              </a:spcBef>
              <a:spcAft>
                <a:spcPts val="0"/>
              </a:spcAft>
              <a:buClr>
                <a:schemeClr val="dk1"/>
              </a:buClr>
              <a:buSzPts val="1800"/>
              <a:buChar char="»"/>
              <a:defRPr/>
            </a:lvl8pPr>
            <a:lvl9pPr lvl="8" algn="l">
              <a:spcBef>
                <a:spcPts val="360"/>
              </a:spcBef>
              <a:spcAft>
                <a:spcPts val="0"/>
              </a:spcAft>
              <a:buClr>
                <a:schemeClr val="dk1"/>
              </a:buClr>
              <a:buSzPts val="1800"/>
              <a:buChar char="»"/>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и вертикальный текст" type="vertTx">
  <p:cSld name="VERTICAL_TEXT">
    <p:spTree>
      <p:nvGrpSpPr>
        <p:cNvPr id="42" name="Shape 42"/>
        <p:cNvGrpSpPr/>
        <p:nvPr/>
      </p:nvGrpSpPr>
      <p:grpSpPr>
        <a:xfrm>
          <a:off x="0" y="0"/>
          <a:ext cx="0" cy="0"/>
          <a:chOff x="0" y="0"/>
          <a:chExt cx="0" cy="0"/>
        </a:xfrm>
      </p:grpSpPr>
      <p:sp>
        <p:nvSpPr>
          <p:cNvPr id="43" name="Google Shape;43;p11"/>
          <p:cNvSpPr txBox="1"/>
          <p:nvPr>
            <p:ph type="title"/>
          </p:nvPr>
        </p:nvSpPr>
        <p:spPr>
          <a:xfrm>
            <a:off x="1547813" y="333375"/>
            <a:ext cx="7129462" cy="508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1"/>
          <p:cNvSpPr txBox="1"/>
          <p:nvPr>
            <p:ph idx="1" type="body"/>
          </p:nvPr>
        </p:nvSpPr>
        <p:spPr>
          <a:xfrm rot="5400000">
            <a:off x="2339182" y="45244"/>
            <a:ext cx="5327650" cy="7488237"/>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lt1"/>
              </a:buClr>
              <a:buSzPts val="1800"/>
              <a:buChar char="•"/>
              <a:defRPr/>
            </a:lvl1pPr>
            <a:lvl2pPr indent="-342900" lvl="1" marL="914400" algn="l">
              <a:spcBef>
                <a:spcPts val="360"/>
              </a:spcBef>
              <a:spcAft>
                <a:spcPts val="0"/>
              </a:spcAft>
              <a:buClr>
                <a:schemeClr val="lt1"/>
              </a:buClr>
              <a:buSzPts val="1800"/>
              <a:buChar char="–"/>
              <a:defRPr/>
            </a:lvl2pPr>
            <a:lvl3pPr indent="-342900" lvl="2" marL="1371600" algn="l">
              <a:spcBef>
                <a:spcPts val="360"/>
              </a:spcBef>
              <a:spcAft>
                <a:spcPts val="0"/>
              </a:spcAft>
              <a:buClr>
                <a:schemeClr val="lt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Вертикальный заголовок и текст" type="vertTitleAndTx">
  <p:cSld name="VERTICAL_TITLE_AND_VERTICAL_TEXT">
    <p:spTree>
      <p:nvGrpSpPr>
        <p:cNvPr id="45" name="Shape 45"/>
        <p:cNvGrpSpPr/>
        <p:nvPr/>
      </p:nvGrpSpPr>
      <p:grpSpPr>
        <a:xfrm>
          <a:off x="0" y="0"/>
          <a:ext cx="0" cy="0"/>
          <a:chOff x="0" y="0"/>
          <a:chExt cx="0" cy="0"/>
        </a:xfrm>
      </p:grpSpPr>
      <p:sp>
        <p:nvSpPr>
          <p:cNvPr id="46" name="Google Shape;46;p12"/>
          <p:cNvSpPr txBox="1"/>
          <p:nvPr>
            <p:ph type="title"/>
          </p:nvPr>
        </p:nvSpPr>
        <p:spPr>
          <a:xfrm rot="5400000">
            <a:off x="4751388" y="2457450"/>
            <a:ext cx="6119813" cy="1871662"/>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2"/>
          <p:cNvSpPr txBox="1"/>
          <p:nvPr>
            <p:ph idx="1" type="body"/>
          </p:nvPr>
        </p:nvSpPr>
        <p:spPr>
          <a:xfrm rot="5400000">
            <a:off x="931069" y="661194"/>
            <a:ext cx="6119813" cy="5464175"/>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lt1"/>
              </a:buClr>
              <a:buSzPts val="1800"/>
              <a:buChar char="•"/>
              <a:defRPr/>
            </a:lvl1pPr>
            <a:lvl2pPr indent="-342900" lvl="1" marL="914400" algn="l">
              <a:spcBef>
                <a:spcPts val="360"/>
              </a:spcBef>
              <a:spcAft>
                <a:spcPts val="0"/>
              </a:spcAft>
              <a:buClr>
                <a:schemeClr val="lt1"/>
              </a:buClr>
              <a:buSzPts val="1800"/>
              <a:buChar char="–"/>
              <a:defRPr/>
            </a:lvl2pPr>
            <a:lvl3pPr indent="-342900" lvl="2" marL="1371600" algn="l">
              <a:spcBef>
                <a:spcPts val="360"/>
              </a:spcBef>
              <a:spcAft>
                <a:spcPts val="0"/>
              </a:spcAft>
              <a:buClr>
                <a:schemeClr val="lt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и объект" type="obj">
  <p:cSld name="OBJECT">
    <p:spTree>
      <p:nvGrpSpPr>
        <p:cNvPr id="15" name="Shape 15"/>
        <p:cNvGrpSpPr/>
        <p:nvPr/>
      </p:nvGrpSpPr>
      <p:grpSpPr>
        <a:xfrm>
          <a:off x="0" y="0"/>
          <a:ext cx="0" cy="0"/>
          <a:chOff x="0" y="0"/>
          <a:chExt cx="0" cy="0"/>
        </a:xfrm>
      </p:grpSpPr>
      <p:sp>
        <p:nvSpPr>
          <p:cNvPr id="16" name="Google Shape;16;p3"/>
          <p:cNvSpPr txBox="1"/>
          <p:nvPr>
            <p:ph type="title"/>
          </p:nvPr>
        </p:nvSpPr>
        <p:spPr>
          <a:xfrm>
            <a:off x="1547813" y="333375"/>
            <a:ext cx="7129462" cy="508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3"/>
          <p:cNvSpPr txBox="1"/>
          <p:nvPr>
            <p:ph idx="1" type="body"/>
          </p:nvPr>
        </p:nvSpPr>
        <p:spPr>
          <a:xfrm>
            <a:off x="1258888" y="1125538"/>
            <a:ext cx="7488237" cy="532765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lt1"/>
              </a:buClr>
              <a:buSzPts val="1800"/>
              <a:buChar char="•"/>
              <a:defRPr/>
            </a:lvl1pPr>
            <a:lvl2pPr indent="-342900" lvl="1" marL="914400" algn="l">
              <a:spcBef>
                <a:spcPts val="360"/>
              </a:spcBef>
              <a:spcAft>
                <a:spcPts val="0"/>
              </a:spcAft>
              <a:buClr>
                <a:schemeClr val="lt1"/>
              </a:buClr>
              <a:buSzPts val="1800"/>
              <a:buChar char="–"/>
              <a:defRPr/>
            </a:lvl2pPr>
            <a:lvl3pPr indent="-342900" lvl="2" marL="1371600" algn="l">
              <a:spcBef>
                <a:spcPts val="360"/>
              </a:spcBef>
              <a:spcAft>
                <a:spcPts val="0"/>
              </a:spcAft>
              <a:buClr>
                <a:schemeClr val="lt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Заголовок раздела" type="secHead">
  <p:cSld name="SECTION_HEADER">
    <p:spTree>
      <p:nvGrpSpPr>
        <p:cNvPr id="18" name="Shape 18"/>
        <p:cNvGrpSpPr/>
        <p:nvPr/>
      </p:nvGrpSpPr>
      <p:grpSpPr>
        <a:xfrm>
          <a:off x="0" y="0"/>
          <a:ext cx="0" cy="0"/>
          <a:chOff x="0" y="0"/>
          <a:chExt cx="0" cy="0"/>
        </a:xfrm>
      </p:grpSpPr>
      <p:sp>
        <p:nvSpPr>
          <p:cNvPr id="19" name="Google Shape;19;p4"/>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1"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4"/>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chemeClr val="lt1"/>
              </a:buClr>
              <a:buSzPts val="2000"/>
              <a:buFont typeface="Arial"/>
              <a:buNone/>
              <a:defRPr sz="2000"/>
            </a:lvl1pPr>
            <a:lvl2pPr indent="-228600" lvl="1" marL="914400" algn="l">
              <a:spcBef>
                <a:spcPts val="360"/>
              </a:spcBef>
              <a:spcAft>
                <a:spcPts val="0"/>
              </a:spcAft>
              <a:buClr>
                <a:schemeClr val="lt1"/>
              </a:buClr>
              <a:buSzPts val="1800"/>
              <a:buFont typeface="Arial"/>
              <a:buNone/>
              <a:defRPr sz="1800"/>
            </a:lvl2pPr>
            <a:lvl3pPr indent="-228600" lvl="2" marL="1371600" algn="l">
              <a:spcBef>
                <a:spcPts val="320"/>
              </a:spcBef>
              <a:spcAft>
                <a:spcPts val="0"/>
              </a:spcAft>
              <a:buClr>
                <a:schemeClr val="lt1"/>
              </a:buClr>
              <a:buSzPts val="1600"/>
              <a:buFont typeface="Arial"/>
              <a:buNone/>
              <a:defRPr sz="1600"/>
            </a:lvl3pPr>
            <a:lvl4pPr indent="-228600" lvl="3" marL="1828800" algn="l">
              <a:spcBef>
                <a:spcPts val="280"/>
              </a:spcBef>
              <a:spcAft>
                <a:spcPts val="0"/>
              </a:spcAft>
              <a:buClr>
                <a:schemeClr val="dk1"/>
              </a:buClr>
              <a:buSzPts val="1400"/>
              <a:buFont typeface="Arial"/>
              <a:buNone/>
              <a:defRPr sz="1400"/>
            </a:lvl4pPr>
            <a:lvl5pPr indent="-228600" lvl="4" marL="2286000" algn="l">
              <a:spcBef>
                <a:spcPts val="280"/>
              </a:spcBef>
              <a:spcAft>
                <a:spcPts val="0"/>
              </a:spcAft>
              <a:buClr>
                <a:schemeClr val="dk1"/>
              </a:buClr>
              <a:buSzPts val="1400"/>
              <a:buFont typeface="Arial"/>
              <a:buNone/>
              <a:defRPr sz="1400"/>
            </a:lvl5pPr>
            <a:lvl6pPr indent="-228600" lvl="5" marL="2743200" algn="l">
              <a:spcBef>
                <a:spcPts val="280"/>
              </a:spcBef>
              <a:spcAft>
                <a:spcPts val="0"/>
              </a:spcAft>
              <a:buClr>
                <a:schemeClr val="dk1"/>
              </a:buClr>
              <a:buSzPts val="1400"/>
              <a:buFont typeface="Arial"/>
              <a:buNone/>
              <a:defRPr sz="1400"/>
            </a:lvl6pPr>
            <a:lvl7pPr indent="-228600" lvl="6" marL="3200400" algn="l">
              <a:spcBef>
                <a:spcPts val="280"/>
              </a:spcBef>
              <a:spcAft>
                <a:spcPts val="0"/>
              </a:spcAft>
              <a:buClr>
                <a:schemeClr val="dk1"/>
              </a:buClr>
              <a:buSzPts val="1400"/>
              <a:buFont typeface="Arial"/>
              <a:buNone/>
              <a:defRPr sz="1400"/>
            </a:lvl7pPr>
            <a:lvl8pPr indent="-228600" lvl="7" marL="3657600" algn="l">
              <a:spcBef>
                <a:spcPts val="280"/>
              </a:spcBef>
              <a:spcAft>
                <a:spcPts val="0"/>
              </a:spcAft>
              <a:buClr>
                <a:schemeClr val="dk1"/>
              </a:buClr>
              <a:buSzPts val="1400"/>
              <a:buFont typeface="Arial"/>
              <a:buNone/>
              <a:defRPr sz="1400"/>
            </a:lvl8pPr>
            <a:lvl9pPr indent="-228600" lvl="8" marL="4114800" algn="l">
              <a:spcBef>
                <a:spcPts val="280"/>
              </a:spcBef>
              <a:spcAft>
                <a:spcPts val="0"/>
              </a:spcAft>
              <a:buClr>
                <a:schemeClr val="dk1"/>
              </a:buClr>
              <a:buSzPts val="1400"/>
              <a:buFont typeface="Arial"/>
              <a:buNone/>
              <a:defRPr sz="1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Два объекта" type="twoObj">
  <p:cSld name="TWO_OBJECTS">
    <p:spTree>
      <p:nvGrpSpPr>
        <p:cNvPr id="21" name="Shape 21"/>
        <p:cNvGrpSpPr/>
        <p:nvPr/>
      </p:nvGrpSpPr>
      <p:grpSpPr>
        <a:xfrm>
          <a:off x="0" y="0"/>
          <a:ext cx="0" cy="0"/>
          <a:chOff x="0" y="0"/>
          <a:chExt cx="0" cy="0"/>
        </a:xfrm>
      </p:grpSpPr>
      <p:sp>
        <p:nvSpPr>
          <p:cNvPr id="22" name="Google Shape;22;p5"/>
          <p:cNvSpPr txBox="1"/>
          <p:nvPr>
            <p:ph type="title"/>
          </p:nvPr>
        </p:nvSpPr>
        <p:spPr>
          <a:xfrm>
            <a:off x="1547813" y="333375"/>
            <a:ext cx="7129462" cy="508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5"/>
          <p:cNvSpPr txBox="1"/>
          <p:nvPr>
            <p:ph idx="1" type="body"/>
          </p:nvPr>
        </p:nvSpPr>
        <p:spPr>
          <a:xfrm>
            <a:off x="1258888" y="1125538"/>
            <a:ext cx="3667125" cy="532765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lt1"/>
              </a:buClr>
              <a:buSzPts val="2800"/>
              <a:buFont typeface="Arial"/>
              <a:buChar char="•"/>
              <a:defRPr sz="2800"/>
            </a:lvl1pPr>
            <a:lvl2pPr indent="-381000" lvl="1" marL="914400" algn="l">
              <a:spcBef>
                <a:spcPts val="480"/>
              </a:spcBef>
              <a:spcAft>
                <a:spcPts val="0"/>
              </a:spcAft>
              <a:buClr>
                <a:schemeClr val="lt1"/>
              </a:buClr>
              <a:buSzPts val="2400"/>
              <a:buFont typeface="Arial"/>
              <a:buChar char="–"/>
              <a:defRPr sz="2400"/>
            </a:lvl2pPr>
            <a:lvl3pPr indent="-355600" lvl="2" marL="1371600" algn="l">
              <a:spcBef>
                <a:spcPts val="400"/>
              </a:spcBef>
              <a:spcAft>
                <a:spcPts val="0"/>
              </a:spcAft>
              <a:buClr>
                <a:schemeClr val="lt1"/>
              </a:buClr>
              <a:buSzPts val="2000"/>
              <a:buFont typeface="Arial"/>
              <a:buChar char="•"/>
              <a:defRPr sz="2000"/>
            </a:lvl3pPr>
            <a:lvl4pPr indent="-342900" lvl="3" marL="1828800" algn="l">
              <a:spcBef>
                <a:spcPts val="360"/>
              </a:spcBef>
              <a:spcAft>
                <a:spcPts val="0"/>
              </a:spcAft>
              <a:buClr>
                <a:schemeClr val="dk1"/>
              </a:buClr>
              <a:buSzPts val="1800"/>
              <a:buFont typeface="Arial"/>
              <a:buChar char="–"/>
              <a:defRPr sz="1800"/>
            </a:lvl4pPr>
            <a:lvl5pPr indent="-342900" lvl="4" marL="2286000" algn="l">
              <a:spcBef>
                <a:spcPts val="360"/>
              </a:spcBef>
              <a:spcAft>
                <a:spcPts val="0"/>
              </a:spcAft>
              <a:buClr>
                <a:schemeClr val="dk1"/>
              </a:buClr>
              <a:buSzPts val="1800"/>
              <a:buFont typeface="Arial"/>
              <a:buChar char="»"/>
              <a:defRPr sz="1800"/>
            </a:lvl5pPr>
            <a:lvl6pPr indent="-342900" lvl="5" marL="2743200" algn="l">
              <a:spcBef>
                <a:spcPts val="360"/>
              </a:spcBef>
              <a:spcAft>
                <a:spcPts val="0"/>
              </a:spcAft>
              <a:buClr>
                <a:schemeClr val="dk1"/>
              </a:buClr>
              <a:buSzPts val="1800"/>
              <a:buFont typeface="Arial"/>
              <a:buChar char="»"/>
              <a:defRPr sz="1800"/>
            </a:lvl6pPr>
            <a:lvl7pPr indent="-342900" lvl="6" marL="3200400" algn="l">
              <a:spcBef>
                <a:spcPts val="360"/>
              </a:spcBef>
              <a:spcAft>
                <a:spcPts val="0"/>
              </a:spcAft>
              <a:buClr>
                <a:schemeClr val="dk1"/>
              </a:buClr>
              <a:buSzPts val="1800"/>
              <a:buFont typeface="Arial"/>
              <a:buChar char="»"/>
              <a:defRPr sz="1800"/>
            </a:lvl7pPr>
            <a:lvl8pPr indent="-342900" lvl="7" marL="3657600" algn="l">
              <a:spcBef>
                <a:spcPts val="360"/>
              </a:spcBef>
              <a:spcAft>
                <a:spcPts val="0"/>
              </a:spcAft>
              <a:buClr>
                <a:schemeClr val="dk1"/>
              </a:buClr>
              <a:buSzPts val="1800"/>
              <a:buFont typeface="Arial"/>
              <a:buChar char="»"/>
              <a:defRPr sz="1800"/>
            </a:lvl8pPr>
            <a:lvl9pPr indent="-342900" lvl="8" marL="4114800" algn="l">
              <a:spcBef>
                <a:spcPts val="360"/>
              </a:spcBef>
              <a:spcAft>
                <a:spcPts val="0"/>
              </a:spcAft>
              <a:buClr>
                <a:schemeClr val="dk1"/>
              </a:buClr>
              <a:buSzPts val="1800"/>
              <a:buFont typeface="Arial"/>
              <a:buChar char="»"/>
              <a:defRPr sz="1800"/>
            </a:lvl9pPr>
          </a:lstStyle>
          <a:p/>
        </p:txBody>
      </p:sp>
      <p:sp>
        <p:nvSpPr>
          <p:cNvPr id="24" name="Google Shape;24;p5"/>
          <p:cNvSpPr txBox="1"/>
          <p:nvPr>
            <p:ph idx="2" type="body"/>
          </p:nvPr>
        </p:nvSpPr>
        <p:spPr>
          <a:xfrm>
            <a:off x="5078413" y="1125538"/>
            <a:ext cx="3668712" cy="532765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lt1"/>
              </a:buClr>
              <a:buSzPts val="2800"/>
              <a:buFont typeface="Arial"/>
              <a:buChar char="•"/>
              <a:defRPr sz="2800"/>
            </a:lvl1pPr>
            <a:lvl2pPr indent="-381000" lvl="1" marL="914400" algn="l">
              <a:spcBef>
                <a:spcPts val="480"/>
              </a:spcBef>
              <a:spcAft>
                <a:spcPts val="0"/>
              </a:spcAft>
              <a:buClr>
                <a:schemeClr val="lt1"/>
              </a:buClr>
              <a:buSzPts val="2400"/>
              <a:buFont typeface="Arial"/>
              <a:buChar char="–"/>
              <a:defRPr sz="2400"/>
            </a:lvl2pPr>
            <a:lvl3pPr indent="-355600" lvl="2" marL="1371600" algn="l">
              <a:spcBef>
                <a:spcPts val="400"/>
              </a:spcBef>
              <a:spcAft>
                <a:spcPts val="0"/>
              </a:spcAft>
              <a:buClr>
                <a:schemeClr val="lt1"/>
              </a:buClr>
              <a:buSzPts val="2000"/>
              <a:buFont typeface="Arial"/>
              <a:buChar char="•"/>
              <a:defRPr sz="2000"/>
            </a:lvl3pPr>
            <a:lvl4pPr indent="-342900" lvl="3" marL="1828800" algn="l">
              <a:spcBef>
                <a:spcPts val="360"/>
              </a:spcBef>
              <a:spcAft>
                <a:spcPts val="0"/>
              </a:spcAft>
              <a:buClr>
                <a:schemeClr val="dk1"/>
              </a:buClr>
              <a:buSzPts val="1800"/>
              <a:buFont typeface="Arial"/>
              <a:buChar char="–"/>
              <a:defRPr sz="1800"/>
            </a:lvl4pPr>
            <a:lvl5pPr indent="-342900" lvl="4" marL="2286000" algn="l">
              <a:spcBef>
                <a:spcPts val="360"/>
              </a:spcBef>
              <a:spcAft>
                <a:spcPts val="0"/>
              </a:spcAft>
              <a:buClr>
                <a:schemeClr val="dk1"/>
              </a:buClr>
              <a:buSzPts val="1800"/>
              <a:buFont typeface="Arial"/>
              <a:buChar char="»"/>
              <a:defRPr sz="1800"/>
            </a:lvl5pPr>
            <a:lvl6pPr indent="-342900" lvl="5" marL="2743200" algn="l">
              <a:spcBef>
                <a:spcPts val="360"/>
              </a:spcBef>
              <a:spcAft>
                <a:spcPts val="0"/>
              </a:spcAft>
              <a:buClr>
                <a:schemeClr val="dk1"/>
              </a:buClr>
              <a:buSzPts val="1800"/>
              <a:buFont typeface="Arial"/>
              <a:buChar char="»"/>
              <a:defRPr sz="1800"/>
            </a:lvl6pPr>
            <a:lvl7pPr indent="-342900" lvl="6" marL="3200400" algn="l">
              <a:spcBef>
                <a:spcPts val="360"/>
              </a:spcBef>
              <a:spcAft>
                <a:spcPts val="0"/>
              </a:spcAft>
              <a:buClr>
                <a:schemeClr val="dk1"/>
              </a:buClr>
              <a:buSzPts val="1800"/>
              <a:buFont typeface="Arial"/>
              <a:buChar char="»"/>
              <a:defRPr sz="1800"/>
            </a:lvl7pPr>
            <a:lvl8pPr indent="-342900" lvl="7" marL="3657600" algn="l">
              <a:spcBef>
                <a:spcPts val="360"/>
              </a:spcBef>
              <a:spcAft>
                <a:spcPts val="0"/>
              </a:spcAft>
              <a:buClr>
                <a:schemeClr val="dk1"/>
              </a:buClr>
              <a:buSzPts val="1800"/>
              <a:buFont typeface="Arial"/>
              <a:buChar char="»"/>
              <a:defRPr sz="1800"/>
            </a:lvl8pPr>
            <a:lvl9pPr indent="-342900" lvl="8" marL="4114800" algn="l">
              <a:spcBef>
                <a:spcPts val="360"/>
              </a:spcBef>
              <a:spcAft>
                <a:spcPts val="0"/>
              </a:spcAft>
              <a:buClr>
                <a:schemeClr val="dk1"/>
              </a:buClr>
              <a:buSzPts val="1800"/>
              <a:buFont typeface="Arial"/>
              <a:buChar char="»"/>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Сравнение" type="twoTxTwoObj">
  <p:cSld name="TWO_OBJECTS_WITH_TEXT">
    <p:spTree>
      <p:nvGrpSpPr>
        <p:cNvPr id="25" name="Shape 25"/>
        <p:cNvGrpSpPr/>
        <p:nvPr/>
      </p:nvGrpSpPr>
      <p:grpSpPr>
        <a:xfrm>
          <a:off x="0" y="0"/>
          <a:ext cx="0" cy="0"/>
          <a:chOff x="0" y="0"/>
          <a:chExt cx="0" cy="0"/>
        </a:xfrm>
      </p:grpSpPr>
      <p:sp>
        <p:nvSpPr>
          <p:cNvPr id="26" name="Google Shape;26;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6"/>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lt1"/>
              </a:buClr>
              <a:buSzPts val="2400"/>
              <a:buFont typeface="Arial"/>
              <a:buNone/>
              <a:defRPr b="1" sz="2400"/>
            </a:lvl1pPr>
            <a:lvl2pPr indent="-228600" lvl="1" marL="914400" algn="l">
              <a:spcBef>
                <a:spcPts val="400"/>
              </a:spcBef>
              <a:spcAft>
                <a:spcPts val="0"/>
              </a:spcAft>
              <a:buClr>
                <a:schemeClr val="lt1"/>
              </a:buClr>
              <a:buSzPts val="2000"/>
              <a:buFont typeface="Arial"/>
              <a:buNone/>
              <a:defRPr b="1" sz="2000"/>
            </a:lvl2pPr>
            <a:lvl3pPr indent="-228600" lvl="2" marL="1371600" algn="l">
              <a:spcBef>
                <a:spcPts val="360"/>
              </a:spcBef>
              <a:spcAft>
                <a:spcPts val="0"/>
              </a:spcAft>
              <a:buClr>
                <a:schemeClr val="lt1"/>
              </a:buClr>
              <a:buSzPts val="1800"/>
              <a:buFont typeface="Arial"/>
              <a:buNone/>
              <a:defRPr b="1" sz="1800"/>
            </a:lvl3pPr>
            <a:lvl4pPr indent="-228600" lvl="3" marL="1828800" algn="l">
              <a:spcBef>
                <a:spcPts val="320"/>
              </a:spcBef>
              <a:spcAft>
                <a:spcPts val="0"/>
              </a:spcAft>
              <a:buClr>
                <a:schemeClr val="dk1"/>
              </a:buClr>
              <a:buSzPts val="1600"/>
              <a:buFont typeface="Arial"/>
              <a:buNone/>
              <a:defRPr b="1" sz="1600"/>
            </a:lvl4pPr>
            <a:lvl5pPr indent="-228600" lvl="4" marL="2286000" algn="l">
              <a:spcBef>
                <a:spcPts val="320"/>
              </a:spcBef>
              <a:spcAft>
                <a:spcPts val="0"/>
              </a:spcAft>
              <a:buClr>
                <a:schemeClr val="dk1"/>
              </a:buClr>
              <a:buSzPts val="1600"/>
              <a:buFont typeface="Arial"/>
              <a:buNone/>
              <a:defRPr b="1" sz="1600"/>
            </a:lvl5pPr>
            <a:lvl6pPr indent="-228600" lvl="5" marL="2743200" algn="l">
              <a:spcBef>
                <a:spcPts val="320"/>
              </a:spcBef>
              <a:spcAft>
                <a:spcPts val="0"/>
              </a:spcAft>
              <a:buClr>
                <a:schemeClr val="dk1"/>
              </a:buClr>
              <a:buSzPts val="1600"/>
              <a:buFont typeface="Arial"/>
              <a:buNone/>
              <a:defRPr b="1" sz="1600"/>
            </a:lvl6pPr>
            <a:lvl7pPr indent="-228600" lvl="6" marL="3200400" algn="l">
              <a:spcBef>
                <a:spcPts val="320"/>
              </a:spcBef>
              <a:spcAft>
                <a:spcPts val="0"/>
              </a:spcAft>
              <a:buClr>
                <a:schemeClr val="dk1"/>
              </a:buClr>
              <a:buSzPts val="1600"/>
              <a:buFont typeface="Arial"/>
              <a:buNone/>
              <a:defRPr b="1" sz="1600"/>
            </a:lvl7pPr>
            <a:lvl8pPr indent="-228600" lvl="7" marL="3657600" algn="l">
              <a:spcBef>
                <a:spcPts val="320"/>
              </a:spcBef>
              <a:spcAft>
                <a:spcPts val="0"/>
              </a:spcAft>
              <a:buClr>
                <a:schemeClr val="dk1"/>
              </a:buClr>
              <a:buSzPts val="1600"/>
              <a:buFont typeface="Arial"/>
              <a:buNone/>
              <a:defRPr b="1" sz="1600"/>
            </a:lvl8pPr>
            <a:lvl9pPr indent="-228600" lvl="8" marL="4114800" algn="l">
              <a:spcBef>
                <a:spcPts val="320"/>
              </a:spcBef>
              <a:spcAft>
                <a:spcPts val="0"/>
              </a:spcAft>
              <a:buClr>
                <a:schemeClr val="dk1"/>
              </a:buClr>
              <a:buSzPts val="1600"/>
              <a:buFont typeface="Arial"/>
              <a:buNone/>
              <a:defRPr b="1" sz="1600"/>
            </a:lvl9pPr>
          </a:lstStyle>
          <a:p/>
        </p:txBody>
      </p:sp>
      <p:sp>
        <p:nvSpPr>
          <p:cNvPr id="28" name="Google Shape;28;p6"/>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lt1"/>
              </a:buClr>
              <a:buSzPts val="2400"/>
              <a:buFont typeface="Arial"/>
              <a:buChar char="•"/>
              <a:defRPr sz="2400"/>
            </a:lvl1pPr>
            <a:lvl2pPr indent="-355600" lvl="1" marL="914400" algn="l">
              <a:spcBef>
                <a:spcPts val="400"/>
              </a:spcBef>
              <a:spcAft>
                <a:spcPts val="0"/>
              </a:spcAft>
              <a:buClr>
                <a:schemeClr val="lt1"/>
              </a:buClr>
              <a:buSzPts val="2000"/>
              <a:buFont typeface="Arial"/>
              <a:buChar char="–"/>
              <a:defRPr sz="2000"/>
            </a:lvl2pPr>
            <a:lvl3pPr indent="-342900" lvl="2" marL="1371600" algn="l">
              <a:spcBef>
                <a:spcPts val="360"/>
              </a:spcBef>
              <a:spcAft>
                <a:spcPts val="0"/>
              </a:spcAft>
              <a:buClr>
                <a:schemeClr val="lt1"/>
              </a:buClr>
              <a:buSzPts val="1800"/>
              <a:buFont typeface="Arial"/>
              <a:buChar char="•"/>
              <a:defRPr sz="1800"/>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
        <p:nvSpPr>
          <p:cNvPr id="29" name="Google Shape;29;p6"/>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lt1"/>
              </a:buClr>
              <a:buSzPts val="2400"/>
              <a:buFont typeface="Arial"/>
              <a:buNone/>
              <a:defRPr b="1" sz="2400"/>
            </a:lvl1pPr>
            <a:lvl2pPr indent="-228600" lvl="1" marL="914400" algn="l">
              <a:spcBef>
                <a:spcPts val="400"/>
              </a:spcBef>
              <a:spcAft>
                <a:spcPts val="0"/>
              </a:spcAft>
              <a:buClr>
                <a:schemeClr val="lt1"/>
              </a:buClr>
              <a:buSzPts val="2000"/>
              <a:buFont typeface="Arial"/>
              <a:buNone/>
              <a:defRPr b="1" sz="2000"/>
            </a:lvl2pPr>
            <a:lvl3pPr indent="-228600" lvl="2" marL="1371600" algn="l">
              <a:spcBef>
                <a:spcPts val="360"/>
              </a:spcBef>
              <a:spcAft>
                <a:spcPts val="0"/>
              </a:spcAft>
              <a:buClr>
                <a:schemeClr val="lt1"/>
              </a:buClr>
              <a:buSzPts val="1800"/>
              <a:buFont typeface="Arial"/>
              <a:buNone/>
              <a:defRPr b="1" sz="1800"/>
            </a:lvl3pPr>
            <a:lvl4pPr indent="-228600" lvl="3" marL="1828800" algn="l">
              <a:spcBef>
                <a:spcPts val="320"/>
              </a:spcBef>
              <a:spcAft>
                <a:spcPts val="0"/>
              </a:spcAft>
              <a:buClr>
                <a:schemeClr val="dk1"/>
              </a:buClr>
              <a:buSzPts val="1600"/>
              <a:buFont typeface="Arial"/>
              <a:buNone/>
              <a:defRPr b="1" sz="1600"/>
            </a:lvl4pPr>
            <a:lvl5pPr indent="-228600" lvl="4" marL="2286000" algn="l">
              <a:spcBef>
                <a:spcPts val="320"/>
              </a:spcBef>
              <a:spcAft>
                <a:spcPts val="0"/>
              </a:spcAft>
              <a:buClr>
                <a:schemeClr val="dk1"/>
              </a:buClr>
              <a:buSzPts val="1600"/>
              <a:buFont typeface="Arial"/>
              <a:buNone/>
              <a:defRPr b="1" sz="1600"/>
            </a:lvl5pPr>
            <a:lvl6pPr indent="-228600" lvl="5" marL="2743200" algn="l">
              <a:spcBef>
                <a:spcPts val="320"/>
              </a:spcBef>
              <a:spcAft>
                <a:spcPts val="0"/>
              </a:spcAft>
              <a:buClr>
                <a:schemeClr val="dk1"/>
              </a:buClr>
              <a:buSzPts val="1600"/>
              <a:buFont typeface="Arial"/>
              <a:buNone/>
              <a:defRPr b="1" sz="1600"/>
            </a:lvl6pPr>
            <a:lvl7pPr indent="-228600" lvl="6" marL="3200400" algn="l">
              <a:spcBef>
                <a:spcPts val="320"/>
              </a:spcBef>
              <a:spcAft>
                <a:spcPts val="0"/>
              </a:spcAft>
              <a:buClr>
                <a:schemeClr val="dk1"/>
              </a:buClr>
              <a:buSzPts val="1600"/>
              <a:buFont typeface="Arial"/>
              <a:buNone/>
              <a:defRPr b="1" sz="1600"/>
            </a:lvl7pPr>
            <a:lvl8pPr indent="-228600" lvl="7" marL="3657600" algn="l">
              <a:spcBef>
                <a:spcPts val="320"/>
              </a:spcBef>
              <a:spcAft>
                <a:spcPts val="0"/>
              </a:spcAft>
              <a:buClr>
                <a:schemeClr val="dk1"/>
              </a:buClr>
              <a:buSzPts val="1600"/>
              <a:buFont typeface="Arial"/>
              <a:buNone/>
              <a:defRPr b="1" sz="1600"/>
            </a:lvl8pPr>
            <a:lvl9pPr indent="-228600" lvl="8" marL="4114800" algn="l">
              <a:spcBef>
                <a:spcPts val="320"/>
              </a:spcBef>
              <a:spcAft>
                <a:spcPts val="0"/>
              </a:spcAft>
              <a:buClr>
                <a:schemeClr val="dk1"/>
              </a:buClr>
              <a:buSzPts val="1600"/>
              <a:buFont typeface="Arial"/>
              <a:buNone/>
              <a:defRPr b="1" sz="1600"/>
            </a:lvl9pPr>
          </a:lstStyle>
          <a:p/>
        </p:txBody>
      </p:sp>
      <p:sp>
        <p:nvSpPr>
          <p:cNvPr id="30" name="Google Shape;30;p6"/>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lt1"/>
              </a:buClr>
              <a:buSzPts val="2400"/>
              <a:buFont typeface="Arial"/>
              <a:buChar char="•"/>
              <a:defRPr sz="2400"/>
            </a:lvl1pPr>
            <a:lvl2pPr indent="-355600" lvl="1" marL="914400" algn="l">
              <a:spcBef>
                <a:spcPts val="400"/>
              </a:spcBef>
              <a:spcAft>
                <a:spcPts val="0"/>
              </a:spcAft>
              <a:buClr>
                <a:schemeClr val="lt1"/>
              </a:buClr>
              <a:buSzPts val="2000"/>
              <a:buFont typeface="Arial"/>
              <a:buChar char="–"/>
              <a:defRPr sz="2000"/>
            </a:lvl2pPr>
            <a:lvl3pPr indent="-342900" lvl="2" marL="1371600" algn="l">
              <a:spcBef>
                <a:spcPts val="360"/>
              </a:spcBef>
              <a:spcAft>
                <a:spcPts val="0"/>
              </a:spcAft>
              <a:buClr>
                <a:schemeClr val="lt1"/>
              </a:buClr>
              <a:buSzPts val="1800"/>
              <a:buFont typeface="Arial"/>
              <a:buChar char="•"/>
              <a:defRPr sz="1800"/>
            </a:lvl3pPr>
            <a:lvl4pPr indent="-330200" lvl="3" marL="1828800" algn="l">
              <a:spcBef>
                <a:spcPts val="320"/>
              </a:spcBef>
              <a:spcAft>
                <a:spcPts val="0"/>
              </a:spcAft>
              <a:buClr>
                <a:schemeClr val="dk1"/>
              </a:buClr>
              <a:buSzPts val="1600"/>
              <a:buFont typeface="Arial"/>
              <a:buChar char="–"/>
              <a:defRPr sz="1600"/>
            </a:lvl4pPr>
            <a:lvl5pPr indent="-330200" lvl="4" marL="2286000" algn="l">
              <a:spcBef>
                <a:spcPts val="320"/>
              </a:spcBef>
              <a:spcAft>
                <a:spcPts val="0"/>
              </a:spcAft>
              <a:buClr>
                <a:schemeClr val="dk1"/>
              </a:buClr>
              <a:buSzPts val="1600"/>
              <a:buFont typeface="Arial"/>
              <a:buChar char="»"/>
              <a:defRPr sz="1600"/>
            </a:lvl5pPr>
            <a:lvl6pPr indent="-330200" lvl="5" marL="2743200" algn="l">
              <a:spcBef>
                <a:spcPts val="320"/>
              </a:spcBef>
              <a:spcAft>
                <a:spcPts val="0"/>
              </a:spcAft>
              <a:buClr>
                <a:schemeClr val="dk1"/>
              </a:buClr>
              <a:buSzPts val="1600"/>
              <a:buFont typeface="Arial"/>
              <a:buChar char="»"/>
              <a:defRPr sz="1600"/>
            </a:lvl6pPr>
            <a:lvl7pPr indent="-330200" lvl="6" marL="3200400" algn="l">
              <a:spcBef>
                <a:spcPts val="320"/>
              </a:spcBef>
              <a:spcAft>
                <a:spcPts val="0"/>
              </a:spcAft>
              <a:buClr>
                <a:schemeClr val="dk1"/>
              </a:buClr>
              <a:buSzPts val="1600"/>
              <a:buFont typeface="Arial"/>
              <a:buChar char="»"/>
              <a:defRPr sz="1600"/>
            </a:lvl7pPr>
            <a:lvl8pPr indent="-330200" lvl="7" marL="3657600" algn="l">
              <a:spcBef>
                <a:spcPts val="320"/>
              </a:spcBef>
              <a:spcAft>
                <a:spcPts val="0"/>
              </a:spcAft>
              <a:buClr>
                <a:schemeClr val="dk1"/>
              </a:buClr>
              <a:buSzPts val="1600"/>
              <a:buFont typeface="Arial"/>
              <a:buChar char="»"/>
              <a:defRPr sz="1600"/>
            </a:lvl8pPr>
            <a:lvl9pPr indent="-330200" lvl="8" marL="4114800" algn="l">
              <a:spcBef>
                <a:spcPts val="320"/>
              </a:spcBef>
              <a:spcAft>
                <a:spcPts val="0"/>
              </a:spcAft>
              <a:buClr>
                <a:schemeClr val="dk1"/>
              </a:buClr>
              <a:buSzPts val="1600"/>
              <a:buFont typeface="Arial"/>
              <a:buChar char="»"/>
              <a:defRPr sz="16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Только заголовок" type="titleOnly">
  <p:cSld name="TITLE_ONLY">
    <p:spTree>
      <p:nvGrpSpPr>
        <p:cNvPr id="31" name="Shape 31"/>
        <p:cNvGrpSpPr/>
        <p:nvPr/>
      </p:nvGrpSpPr>
      <p:grpSpPr>
        <a:xfrm>
          <a:off x="0" y="0"/>
          <a:ext cx="0" cy="0"/>
          <a:chOff x="0" y="0"/>
          <a:chExt cx="0" cy="0"/>
        </a:xfrm>
      </p:grpSpPr>
      <p:sp>
        <p:nvSpPr>
          <p:cNvPr id="32" name="Google Shape;32;p7"/>
          <p:cNvSpPr txBox="1"/>
          <p:nvPr>
            <p:ph type="title"/>
          </p:nvPr>
        </p:nvSpPr>
        <p:spPr>
          <a:xfrm>
            <a:off x="1547813" y="333375"/>
            <a:ext cx="7129462" cy="5080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Пустой слайд" type="blank">
  <p:cSld name="BLANK">
    <p:spTree>
      <p:nvGrpSpPr>
        <p:cNvPr id="33" name="Shape 3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Объект с подписью" type="objTx">
  <p:cSld name="OBJECT_WITH_CAPTION_TEXT">
    <p:spTree>
      <p:nvGrpSpPr>
        <p:cNvPr id="34" name="Shape 34"/>
        <p:cNvGrpSpPr/>
        <p:nvPr/>
      </p:nvGrpSpPr>
      <p:grpSpPr>
        <a:xfrm>
          <a:off x="0" y="0"/>
          <a:ext cx="0" cy="0"/>
          <a:chOff x="0" y="0"/>
          <a:chExt cx="0" cy="0"/>
        </a:xfrm>
      </p:grpSpPr>
      <p:sp>
        <p:nvSpPr>
          <p:cNvPr id="35" name="Google Shape;3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lt1"/>
              </a:buClr>
              <a:buSzPts val="3200"/>
              <a:buFont typeface="Arial"/>
              <a:buChar char="•"/>
              <a:defRPr sz="3200"/>
            </a:lvl1pPr>
            <a:lvl2pPr indent="-406400" lvl="1" marL="914400" algn="l">
              <a:spcBef>
                <a:spcPts val="560"/>
              </a:spcBef>
              <a:spcAft>
                <a:spcPts val="0"/>
              </a:spcAft>
              <a:buClr>
                <a:schemeClr val="lt1"/>
              </a:buClr>
              <a:buSzPts val="2800"/>
              <a:buFont typeface="Arial"/>
              <a:buChar char="–"/>
              <a:defRPr sz="2800"/>
            </a:lvl2pPr>
            <a:lvl3pPr indent="-381000" lvl="2" marL="1371600" algn="l">
              <a:spcBef>
                <a:spcPts val="480"/>
              </a:spcBef>
              <a:spcAft>
                <a:spcPts val="0"/>
              </a:spcAft>
              <a:buClr>
                <a:schemeClr val="lt1"/>
              </a:buClr>
              <a:buSzPts val="2400"/>
              <a:buFont typeface="Arial"/>
              <a:buChar char="•"/>
              <a:defRPr sz="2400"/>
            </a:lvl3pPr>
            <a:lvl4pPr indent="-355600" lvl="3" marL="1828800" algn="l">
              <a:spcBef>
                <a:spcPts val="400"/>
              </a:spcBef>
              <a:spcAft>
                <a:spcPts val="0"/>
              </a:spcAft>
              <a:buClr>
                <a:schemeClr val="dk1"/>
              </a:buClr>
              <a:buSzPts val="2000"/>
              <a:buFont typeface="Arial"/>
              <a:buChar char="–"/>
              <a:defRPr sz="2000"/>
            </a:lvl4pPr>
            <a:lvl5pPr indent="-355600" lvl="4" marL="2286000" algn="l">
              <a:spcBef>
                <a:spcPts val="400"/>
              </a:spcBef>
              <a:spcAft>
                <a:spcPts val="0"/>
              </a:spcAft>
              <a:buClr>
                <a:schemeClr val="dk1"/>
              </a:buClr>
              <a:buSzPts val="2000"/>
              <a:buFont typeface="Arial"/>
              <a:buChar char="»"/>
              <a:defRPr sz="2000"/>
            </a:lvl5pPr>
            <a:lvl6pPr indent="-355600" lvl="5" marL="2743200" algn="l">
              <a:spcBef>
                <a:spcPts val="400"/>
              </a:spcBef>
              <a:spcAft>
                <a:spcPts val="0"/>
              </a:spcAft>
              <a:buClr>
                <a:schemeClr val="dk1"/>
              </a:buClr>
              <a:buSzPts val="2000"/>
              <a:buFont typeface="Arial"/>
              <a:buChar char="»"/>
              <a:defRPr sz="2000"/>
            </a:lvl6pPr>
            <a:lvl7pPr indent="-355600" lvl="6" marL="3200400" algn="l">
              <a:spcBef>
                <a:spcPts val="400"/>
              </a:spcBef>
              <a:spcAft>
                <a:spcPts val="0"/>
              </a:spcAft>
              <a:buClr>
                <a:schemeClr val="dk1"/>
              </a:buClr>
              <a:buSzPts val="2000"/>
              <a:buFont typeface="Arial"/>
              <a:buChar char="»"/>
              <a:defRPr sz="2000"/>
            </a:lvl7pPr>
            <a:lvl8pPr indent="-355600" lvl="7" marL="3657600" algn="l">
              <a:spcBef>
                <a:spcPts val="400"/>
              </a:spcBef>
              <a:spcAft>
                <a:spcPts val="0"/>
              </a:spcAft>
              <a:buClr>
                <a:schemeClr val="dk1"/>
              </a:buClr>
              <a:buSzPts val="2000"/>
              <a:buFont typeface="Arial"/>
              <a:buChar char="»"/>
              <a:defRPr sz="2000"/>
            </a:lvl8pPr>
            <a:lvl9pPr indent="-355600" lvl="8" marL="4114800" algn="l">
              <a:spcBef>
                <a:spcPts val="400"/>
              </a:spcBef>
              <a:spcAft>
                <a:spcPts val="0"/>
              </a:spcAft>
              <a:buClr>
                <a:schemeClr val="dk1"/>
              </a:buClr>
              <a:buSzPts val="2000"/>
              <a:buFont typeface="Arial"/>
              <a:buChar char="»"/>
              <a:defRPr sz="2000"/>
            </a:lvl9pPr>
          </a:lstStyle>
          <a:p/>
        </p:txBody>
      </p:sp>
      <p:sp>
        <p:nvSpPr>
          <p:cNvPr id="37" name="Google Shape;3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lt1"/>
              </a:buClr>
              <a:buSzPts val="1400"/>
              <a:buFont typeface="Arial"/>
              <a:buNone/>
              <a:defRPr sz="1400"/>
            </a:lvl1pPr>
            <a:lvl2pPr indent="-228600" lvl="1" marL="914400" algn="l">
              <a:spcBef>
                <a:spcPts val="240"/>
              </a:spcBef>
              <a:spcAft>
                <a:spcPts val="0"/>
              </a:spcAft>
              <a:buClr>
                <a:schemeClr val="lt1"/>
              </a:buClr>
              <a:buSzPts val="1200"/>
              <a:buFont typeface="Arial"/>
              <a:buNone/>
              <a:defRPr sz="1200"/>
            </a:lvl2pPr>
            <a:lvl3pPr indent="-228600" lvl="2" marL="1371600" algn="l">
              <a:spcBef>
                <a:spcPts val="200"/>
              </a:spcBef>
              <a:spcAft>
                <a:spcPts val="0"/>
              </a:spcAft>
              <a:buClr>
                <a:schemeClr val="lt1"/>
              </a:buClr>
              <a:buSzPts val="1000"/>
              <a:buFont typeface="Arial"/>
              <a:buNone/>
              <a:defRPr sz="1000"/>
            </a:lvl3pPr>
            <a:lvl4pPr indent="-228600" lvl="3" marL="1828800" algn="l">
              <a:spcBef>
                <a:spcPts val="180"/>
              </a:spcBef>
              <a:spcAft>
                <a:spcPts val="0"/>
              </a:spcAft>
              <a:buClr>
                <a:schemeClr val="dk1"/>
              </a:buClr>
              <a:buSzPts val="900"/>
              <a:buFont typeface="Arial"/>
              <a:buNone/>
              <a:defRPr sz="900"/>
            </a:lvl4pPr>
            <a:lvl5pPr indent="-228600" lvl="4" marL="2286000" algn="l">
              <a:spcBef>
                <a:spcPts val="180"/>
              </a:spcBef>
              <a:spcAft>
                <a:spcPts val="0"/>
              </a:spcAft>
              <a:buClr>
                <a:schemeClr val="dk1"/>
              </a:buClr>
              <a:buSzPts val="900"/>
              <a:buFont typeface="Arial"/>
              <a:buNone/>
              <a:defRPr sz="900"/>
            </a:lvl5pPr>
            <a:lvl6pPr indent="-228600" lvl="5" marL="2743200" algn="l">
              <a:spcBef>
                <a:spcPts val="180"/>
              </a:spcBef>
              <a:spcAft>
                <a:spcPts val="0"/>
              </a:spcAft>
              <a:buClr>
                <a:schemeClr val="dk1"/>
              </a:buClr>
              <a:buSzPts val="900"/>
              <a:buFont typeface="Arial"/>
              <a:buNone/>
              <a:defRPr sz="900"/>
            </a:lvl6pPr>
            <a:lvl7pPr indent="-228600" lvl="6" marL="3200400" algn="l">
              <a:spcBef>
                <a:spcPts val="180"/>
              </a:spcBef>
              <a:spcAft>
                <a:spcPts val="0"/>
              </a:spcAft>
              <a:buClr>
                <a:schemeClr val="dk1"/>
              </a:buClr>
              <a:buSzPts val="900"/>
              <a:buFont typeface="Arial"/>
              <a:buNone/>
              <a:defRPr sz="900"/>
            </a:lvl7pPr>
            <a:lvl8pPr indent="-228600" lvl="7" marL="3657600" algn="l">
              <a:spcBef>
                <a:spcPts val="180"/>
              </a:spcBef>
              <a:spcAft>
                <a:spcPts val="0"/>
              </a:spcAft>
              <a:buClr>
                <a:schemeClr val="dk1"/>
              </a:buClr>
              <a:buSzPts val="900"/>
              <a:buFont typeface="Arial"/>
              <a:buNone/>
              <a:defRPr sz="900"/>
            </a:lvl8pPr>
            <a:lvl9pPr indent="-228600" lvl="8" marL="4114800" algn="l">
              <a:spcBef>
                <a:spcPts val="180"/>
              </a:spcBef>
              <a:spcAft>
                <a:spcPts val="0"/>
              </a:spcAft>
              <a:buClr>
                <a:schemeClr val="dk1"/>
              </a:buClr>
              <a:buSzPts val="900"/>
              <a:buFont typeface="Arial"/>
              <a:buNone/>
              <a:defRPr sz="9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Рисунок с подписью" type="picTx">
  <p:cSld name="PICTURE_WITH_CAPTION_TEXT">
    <p:spTree>
      <p:nvGrpSpPr>
        <p:cNvPr id="38" name="Shape 38"/>
        <p:cNvGrpSpPr/>
        <p:nvPr/>
      </p:nvGrpSpPr>
      <p:grpSpPr>
        <a:xfrm>
          <a:off x="0" y="0"/>
          <a:ext cx="0" cy="0"/>
          <a:chOff x="0" y="0"/>
          <a:chExt cx="0" cy="0"/>
        </a:xfrm>
      </p:grpSpPr>
      <p:sp>
        <p:nvSpPr>
          <p:cNvPr id="39" name="Google Shape;39;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0"/>
          <p:cNvSpPr/>
          <p:nvPr>
            <p:ph idx="2" type="pic"/>
          </p:nvPr>
        </p:nvSpPr>
        <p:spPr>
          <a:xfrm>
            <a:off x="1792288" y="612775"/>
            <a:ext cx="5486400" cy="4114800"/>
          </a:xfrm>
          <a:prstGeom prst="rect">
            <a:avLst/>
          </a:prstGeom>
          <a:noFill/>
          <a:ln>
            <a:noFill/>
          </a:ln>
        </p:spPr>
      </p:sp>
      <p:sp>
        <p:nvSpPr>
          <p:cNvPr id="41" name="Google Shape;41;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lt1"/>
              </a:buClr>
              <a:buSzPts val="1400"/>
              <a:buFont typeface="Arial"/>
              <a:buNone/>
              <a:defRPr sz="1400"/>
            </a:lvl1pPr>
            <a:lvl2pPr indent="-228600" lvl="1" marL="914400" algn="l">
              <a:spcBef>
                <a:spcPts val="240"/>
              </a:spcBef>
              <a:spcAft>
                <a:spcPts val="0"/>
              </a:spcAft>
              <a:buClr>
                <a:schemeClr val="lt1"/>
              </a:buClr>
              <a:buSzPts val="1200"/>
              <a:buFont typeface="Arial"/>
              <a:buNone/>
              <a:defRPr sz="1200"/>
            </a:lvl2pPr>
            <a:lvl3pPr indent="-228600" lvl="2" marL="1371600" algn="l">
              <a:spcBef>
                <a:spcPts val="200"/>
              </a:spcBef>
              <a:spcAft>
                <a:spcPts val="0"/>
              </a:spcAft>
              <a:buClr>
                <a:schemeClr val="lt1"/>
              </a:buClr>
              <a:buSzPts val="1000"/>
              <a:buFont typeface="Arial"/>
              <a:buNone/>
              <a:defRPr sz="1000"/>
            </a:lvl3pPr>
            <a:lvl4pPr indent="-228600" lvl="3" marL="1828800" algn="l">
              <a:spcBef>
                <a:spcPts val="180"/>
              </a:spcBef>
              <a:spcAft>
                <a:spcPts val="0"/>
              </a:spcAft>
              <a:buClr>
                <a:schemeClr val="dk1"/>
              </a:buClr>
              <a:buSzPts val="900"/>
              <a:buFont typeface="Arial"/>
              <a:buNone/>
              <a:defRPr sz="900"/>
            </a:lvl4pPr>
            <a:lvl5pPr indent="-228600" lvl="4" marL="2286000" algn="l">
              <a:spcBef>
                <a:spcPts val="180"/>
              </a:spcBef>
              <a:spcAft>
                <a:spcPts val="0"/>
              </a:spcAft>
              <a:buClr>
                <a:schemeClr val="dk1"/>
              </a:buClr>
              <a:buSzPts val="900"/>
              <a:buFont typeface="Arial"/>
              <a:buNone/>
              <a:defRPr sz="900"/>
            </a:lvl5pPr>
            <a:lvl6pPr indent="-228600" lvl="5" marL="2743200" algn="l">
              <a:spcBef>
                <a:spcPts val="180"/>
              </a:spcBef>
              <a:spcAft>
                <a:spcPts val="0"/>
              </a:spcAft>
              <a:buClr>
                <a:schemeClr val="dk1"/>
              </a:buClr>
              <a:buSzPts val="900"/>
              <a:buFont typeface="Arial"/>
              <a:buNone/>
              <a:defRPr sz="900"/>
            </a:lvl6pPr>
            <a:lvl7pPr indent="-228600" lvl="6" marL="3200400" algn="l">
              <a:spcBef>
                <a:spcPts val="180"/>
              </a:spcBef>
              <a:spcAft>
                <a:spcPts val="0"/>
              </a:spcAft>
              <a:buClr>
                <a:schemeClr val="dk1"/>
              </a:buClr>
              <a:buSzPts val="900"/>
              <a:buFont typeface="Arial"/>
              <a:buNone/>
              <a:defRPr sz="900"/>
            </a:lvl7pPr>
            <a:lvl8pPr indent="-228600" lvl="7" marL="3657600" algn="l">
              <a:spcBef>
                <a:spcPts val="180"/>
              </a:spcBef>
              <a:spcAft>
                <a:spcPts val="0"/>
              </a:spcAft>
              <a:buClr>
                <a:schemeClr val="dk1"/>
              </a:buClr>
              <a:buSzPts val="900"/>
              <a:buFont typeface="Arial"/>
              <a:buNone/>
              <a:defRPr sz="900"/>
            </a:lvl8pPr>
            <a:lvl9pPr indent="-228600" lvl="8" marL="4114800" algn="l">
              <a:spcBef>
                <a:spcPts val="180"/>
              </a:spcBef>
              <a:spcAft>
                <a:spcPts val="0"/>
              </a:spcAft>
              <a:buClr>
                <a:schemeClr val="dk1"/>
              </a:buClr>
              <a:buSzPts val="900"/>
              <a:buFont typeface="Arial"/>
              <a:buNone/>
              <a:defRPr sz="9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547813" y="333375"/>
            <a:ext cx="7129462" cy="5080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3200" u="none" cap="none" strike="noStrike">
                <a:solidFill>
                  <a:schemeClr val="lt1"/>
                </a:solidFill>
                <a:latin typeface="Arial"/>
                <a:ea typeface="Arial"/>
                <a:cs typeface="Arial"/>
                <a:sym typeface="Arial"/>
              </a:defRPr>
            </a:lvl1pPr>
            <a:lvl2pPr lvl="1" marR="0" rtl="0" algn="l">
              <a:spcBef>
                <a:spcPts val="0"/>
              </a:spcBef>
              <a:spcAft>
                <a:spcPts val="0"/>
              </a:spcAft>
              <a:buSzPts val="1400"/>
              <a:buNone/>
              <a:defRPr b="0" i="0" sz="32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32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32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32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32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32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32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3200" u="none" cap="none" strike="noStrike">
                <a:solidFill>
                  <a:schemeClr val="lt1"/>
                </a:solidFill>
                <a:latin typeface="Arial"/>
                <a:ea typeface="Arial"/>
                <a:cs typeface="Arial"/>
                <a:sym typeface="Arial"/>
              </a:defRPr>
            </a:lvl9pPr>
          </a:lstStyle>
          <a:p/>
        </p:txBody>
      </p:sp>
      <p:sp>
        <p:nvSpPr>
          <p:cNvPr id="11" name="Google Shape;11;p1"/>
          <p:cNvSpPr txBox="1"/>
          <p:nvPr>
            <p:ph idx="1" type="body"/>
          </p:nvPr>
        </p:nvSpPr>
        <p:spPr>
          <a:xfrm>
            <a:off x="1258888" y="1125538"/>
            <a:ext cx="7488237" cy="5327650"/>
          </a:xfrm>
          <a:prstGeom prst="rect">
            <a:avLst/>
          </a:prstGeom>
          <a:noFill/>
          <a:ln>
            <a:noFill/>
          </a:ln>
        </p:spPr>
        <p:txBody>
          <a:bodyPr anchorCtr="0" anchor="t" bIns="45700" lIns="91425" spcFirstLastPara="1" rIns="91425" wrap="square" tIns="45700">
            <a:noAutofit/>
          </a:bodyPr>
          <a:lstStyle>
            <a:lvl1pPr indent="-406400" lvl="0" marL="457200" marR="0" rtl="0" algn="l">
              <a:spcBef>
                <a:spcPts val="560"/>
              </a:spcBef>
              <a:spcAft>
                <a:spcPts val="0"/>
              </a:spcAft>
              <a:buClr>
                <a:schemeClr val="lt1"/>
              </a:buClr>
              <a:buSzPts val="2800"/>
              <a:buFont typeface="Arial"/>
              <a:buChar char="•"/>
              <a:defRPr b="0" i="0" sz="2800" u="none" cap="none" strike="noStrike">
                <a:solidFill>
                  <a:schemeClr val="lt1"/>
                </a:solidFill>
                <a:latin typeface="Arial"/>
                <a:ea typeface="Arial"/>
                <a:cs typeface="Arial"/>
                <a:sym typeface="Arial"/>
              </a:defRPr>
            </a:lvl1pPr>
            <a:lvl2pPr indent="-381000" lvl="1" marL="914400" marR="0" rtl="0" algn="l">
              <a:spcBef>
                <a:spcPts val="480"/>
              </a:spcBef>
              <a:spcAft>
                <a:spcPts val="0"/>
              </a:spcAft>
              <a:buClr>
                <a:schemeClr val="lt1"/>
              </a:buClr>
              <a:buSzPts val="2400"/>
              <a:buFont typeface="Arial"/>
              <a:buChar char="–"/>
              <a:defRPr b="1" i="0" sz="2400" u="none" cap="none" strike="noStrike">
                <a:solidFill>
                  <a:schemeClr val="lt1"/>
                </a:solidFill>
                <a:latin typeface="Arial"/>
                <a:ea typeface="Arial"/>
                <a:cs typeface="Arial"/>
                <a:sym typeface="Arial"/>
              </a:defRPr>
            </a:lvl2pPr>
            <a:lvl3pPr indent="-381000" lvl="2" marL="1371600" marR="0" rtl="0" algn="l">
              <a:spcBef>
                <a:spcPts val="480"/>
              </a:spcBef>
              <a:spcAft>
                <a:spcPts val="0"/>
              </a:spcAft>
              <a:buClr>
                <a:schemeClr val="lt1"/>
              </a:buClr>
              <a:buSzPts val="2400"/>
              <a:buFont typeface="Arial"/>
              <a:buChar char="•"/>
              <a:defRPr b="0" i="0" sz="2400" u="none" cap="none" strike="noStrike">
                <a:solidFill>
                  <a:schemeClr val="lt1"/>
                </a:solidFill>
                <a:latin typeface="Arial"/>
                <a:ea typeface="Arial"/>
                <a:cs typeface="Arial"/>
                <a:sym typeface="Arial"/>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3.jp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13"/>
          <p:cNvSpPr txBox="1"/>
          <p:nvPr>
            <p:ph idx="1" type="subTitle"/>
          </p:nvPr>
        </p:nvSpPr>
        <p:spPr>
          <a:xfrm>
            <a:off x="656626" y="2323350"/>
            <a:ext cx="4907400" cy="22113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None/>
            </a:pPr>
            <a:r>
              <a:rPr lang="en-US" sz="5400">
                <a:solidFill>
                  <a:srgbClr val="8870A0"/>
                </a:solidFill>
                <a:latin typeface="Barlow"/>
                <a:ea typeface="Barlow"/>
                <a:cs typeface="Barlow"/>
                <a:sym typeface="Barlow"/>
              </a:rPr>
              <a:t>WAYNE</a:t>
            </a:r>
            <a:endParaRPr sz="5400">
              <a:solidFill>
                <a:srgbClr val="8870A0"/>
              </a:solidFill>
              <a:latin typeface="Barlow"/>
              <a:ea typeface="Barlow"/>
              <a:cs typeface="Barlow"/>
              <a:sym typeface="Barlow"/>
            </a:endParaRPr>
          </a:p>
          <a:p>
            <a:pPr indent="0" lvl="0" marL="0" rtl="0" algn="l">
              <a:lnSpc>
                <a:spcPct val="90000"/>
              </a:lnSpc>
              <a:spcBef>
                <a:spcPts val="0"/>
              </a:spcBef>
              <a:spcAft>
                <a:spcPts val="0"/>
              </a:spcAft>
              <a:buNone/>
            </a:pPr>
            <a:r>
              <a:rPr lang="en-US" sz="5400">
                <a:solidFill>
                  <a:srgbClr val="FF9E44"/>
                </a:solidFill>
                <a:latin typeface="Barlow"/>
                <a:ea typeface="Barlow"/>
                <a:cs typeface="Barlow"/>
                <a:sym typeface="Barlow"/>
              </a:rPr>
              <a:t>“SPOOKY”</a:t>
            </a:r>
            <a:endParaRPr sz="5400">
              <a:solidFill>
                <a:srgbClr val="FF9E44"/>
              </a:solidFill>
              <a:latin typeface="Barlow"/>
              <a:ea typeface="Barlow"/>
              <a:cs typeface="Barlow"/>
              <a:sym typeface="Barlow"/>
            </a:endParaRPr>
          </a:p>
          <a:p>
            <a:pPr indent="0" lvl="0" marL="0" rtl="0" algn="l">
              <a:lnSpc>
                <a:spcPct val="90000"/>
              </a:lnSpc>
              <a:spcBef>
                <a:spcPts val="0"/>
              </a:spcBef>
              <a:spcAft>
                <a:spcPts val="0"/>
              </a:spcAft>
              <a:buNone/>
            </a:pPr>
            <a:r>
              <a:rPr lang="en-US" sz="5400">
                <a:solidFill>
                  <a:srgbClr val="8870A0"/>
                </a:solidFill>
                <a:latin typeface="Barlow"/>
                <a:ea typeface="Barlow"/>
                <a:cs typeface="Barlow"/>
                <a:sym typeface="Barlow"/>
              </a:rPr>
              <a:t>MANOR</a:t>
            </a:r>
            <a:endParaRPr/>
          </a:p>
        </p:txBody>
      </p:sp>
      <p:sp>
        <p:nvSpPr>
          <p:cNvPr id="54" name="Google Shape;54;p13"/>
          <p:cNvSpPr txBox="1"/>
          <p:nvPr/>
        </p:nvSpPr>
        <p:spPr>
          <a:xfrm>
            <a:off x="656625" y="5525500"/>
            <a:ext cx="30558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lt1"/>
                </a:solidFill>
              </a:rPr>
              <a:t>BY:</a:t>
            </a:r>
            <a:endParaRPr>
              <a:solidFill>
                <a:schemeClr val="lt1"/>
              </a:solidFill>
            </a:endParaRPr>
          </a:p>
          <a:p>
            <a:pPr indent="0" lvl="0" marL="0" rtl="0" algn="l">
              <a:spcBef>
                <a:spcPts val="0"/>
              </a:spcBef>
              <a:spcAft>
                <a:spcPts val="0"/>
              </a:spcAft>
              <a:buNone/>
            </a:pPr>
            <a:r>
              <a:rPr lang="en-US">
                <a:solidFill>
                  <a:schemeClr val="lt1"/>
                </a:solidFill>
              </a:rPr>
              <a:t>Krish Bagga</a:t>
            </a:r>
            <a:endParaRPr>
              <a:solidFill>
                <a:schemeClr val="lt1"/>
              </a:solidFill>
            </a:endParaRPr>
          </a:p>
          <a:p>
            <a:pPr indent="0" lvl="0" marL="0" rtl="0" algn="l">
              <a:spcBef>
                <a:spcPts val="0"/>
              </a:spcBef>
              <a:spcAft>
                <a:spcPts val="0"/>
              </a:spcAft>
              <a:buNone/>
            </a:pPr>
            <a:r>
              <a:rPr lang="en-US">
                <a:solidFill>
                  <a:schemeClr val="lt1"/>
                </a:solidFill>
              </a:rPr>
              <a:t>Sagnik Chakraborty</a:t>
            </a:r>
            <a:endParaRPr>
              <a:solidFill>
                <a:schemeClr val="lt1"/>
              </a:solidFill>
            </a:endParaRPr>
          </a:p>
          <a:p>
            <a:pPr indent="0" lvl="0" marL="0" rtl="0" algn="l">
              <a:spcBef>
                <a:spcPts val="0"/>
              </a:spcBef>
              <a:spcAft>
                <a:spcPts val="0"/>
              </a:spcAft>
              <a:buNone/>
            </a:pPr>
            <a:r>
              <a:rPr lang="en-US">
                <a:solidFill>
                  <a:schemeClr val="lt1"/>
                </a:solidFill>
              </a:rPr>
              <a:t>Pranshu Choubey</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1547813" y="333375"/>
            <a:ext cx="7200900" cy="649288"/>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Tahoma"/>
                <a:ea typeface="Tahoma"/>
                <a:cs typeface="Tahoma"/>
                <a:sym typeface="Tahoma"/>
              </a:rPr>
              <a:t>About our creation</a:t>
            </a:r>
            <a:endParaRPr b="1">
              <a:latin typeface="Tahoma"/>
              <a:ea typeface="Tahoma"/>
              <a:cs typeface="Tahoma"/>
              <a:sym typeface="Tahoma"/>
            </a:endParaRPr>
          </a:p>
        </p:txBody>
      </p:sp>
      <p:sp>
        <p:nvSpPr>
          <p:cNvPr id="61" name="Google Shape;61;p14"/>
          <p:cNvSpPr txBox="1"/>
          <p:nvPr>
            <p:ph idx="1" type="body"/>
          </p:nvPr>
        </p:nvSpPr>
        <p:spPr>
          <a:xfrm>
            <a:off x="1187450" y="1665288"/>
            <a:ext cx="6769200" cy="4643400"/>
          </a:xfrm>
          <a:prstGeom prst="rect">
            <a:avLst/>
          </a:prstGeom>
          <a:noFill/>
          <a:ln>
            <a:noFill/>
          </a:ln>
        </p:spPr>
        <p:txBody>
          <a:bodyPr anchorCtr="0" anchor="t" bIns="45700" lIns="91425" spcFirstLastPara="1" rIns="91425" wrap="square" tIns="45700">
            <a:noAutofit/>
          </a:bodyPr>
          <a:lstStyle/>
          <a:p>
            <a:pPr indent="0" lvl="0" marL="0" rtl="0" algn="l">
              <a:lnSpc>
                <a:spcPct val="80000"/>
              </a:lnSpc>
              <a:spcBef>
                <a:spcPts val="0"/>
              </a:spcBef>
              <a:spcAft>
                <a:spcPts val="0"/>
              </a:spcAft>
              <a:buNone/>
            </a:pPr>
            <a:r>
              <a:rPr lang="en-US" sz="2000">
                <a:latin typeface="Verdana"/>
                <a:ea typeface="Verdana"/>
                <a:cs typeface="Verdana"/>
                <a:sym typeface="Verdana"/>
              </a:rPr>
              <a:t>What we have come up with for this Create-a-Thon is a showcasing of a haunted house setup in an interactive and immersive 3D environment using WebGL and Three.js. </a:t>
            </a:r>
            <a:endParaRPr sz="2000">
              <a:latin typeface="Verdana"/>
              <a:ea typeface="Verdana"/>
              <a:cs typeface="Verdana"/>
              <a:sym typeface="Verdana"/>
            </a:endParaRPr>
          </a:p>
          <a:p>
            <a:pPr indent="0" lvl="0" marL="0" rtl="0" algn="l">
              <a:lnSpc>
                <a:spcPct val="80000"/>
              </a:lnSpc>
              <a:spcBef>
                <a:spcPts val="0"/>
              </a:spcBef>
              <a:spcAft>
                <a:spcPts val="0"/>
              </a:spcAft>
              <a:buNone/>
            </a:pPr>
            <a:r>
              <a:rPr lang="en-US" sz="2000">
                <a:latin typeface="Verdana"/>
                <a:ea typeface="Verdana"/>
                <a:cs typeface="Verdana"/>
                <a:sym typeface="Verdana"/>
              </a:rPr>
              <a:t>Here you will be able to control an array of things, starting with the stationary light sources, coupled with the ability to control how the shadows react to the stationary and locomotive illuminating object (</a:t>
            </a:r>
            <a:r>
              <a:rPr lang="en-US" sz="2000">
                <a:latin typeface="Verdana"/>
                <a:ea typeface="Verdana"/>
                <a:cs typeface="Verdana"/>
                <a:sym typeface="Verdana"/>
              </a:rPr>
              <a:t>which then renders in real time in accordance to what the user wants</a:t>
            </a:r>
            <a:r>
              <a:rPr lang="en-US" sz="2000">
                <a:latin typeface="Verdana"/>
                <a:ea typeface="Verdana"/>
                <a:cs typeface="Verdana"/>
                <a:sym typeface="Verdana"/>
              </a:rPr>
              <a:t>). The spooky-ness is all under your control.</a:t>
            </a:r>
            <a:endParaRPr sz="2000">
              <a:latin typeface="Verdana"/>
              <a:ea typeface="Verdana"/>
              <a:cs typeface="Verdana"/>
              <a:sym typeface="Verdana"/>
            </a:endParaRPr>
          </a:p>
          <a:p>
            <a:pPr indent="-215900" lvl="0" marL="342900" rtl="0" algn="l">
              <a:lnSpc>
                <a:spcPct val="80000"/>
              </a:lnSpc>
              <a:spcBef>
                <a:spcPts val="400"/>
              </a:spcBef>
              <a:spcAft>
                <a:spcPts val="0"/>
              </a:spcAft>
              <a:buClr>
                <a:schemeClr val="lt1"/>
              </a:buClr>
              <a:buSzPts val="2000"/>
              <a:buFont typeface="Arial"/>
              <a:buNone/>
            </a:pPr>
            <a:r>
              <a:t/>
            </a:r>
            <a:endParaRPr sz="2000">
              <a:latin typeface="Verdana"/>
              <a:ea typeface="Verdana"/>
              <a:cs typeface="Verdana"/>
              <a:sym typeface="Verdana"/>
            </a:endParaRPr>
          </a:p>
          <a:p>
            <a:pPr indent="0" lvl="0" marL="0" rtl="0" algn="l">
              <a:lnSpc>
                <a:spcPct val="80000"/>
              </a:lnSpc>
              <a:spcBef>
                <a:spcPts val="400"/>
              </a:spcBef>
              <a:spcAft>
                <a:spcPts val="0"/>
              </a:spcAft>
              <a:buNone/>
            </a:pPr>
            <a:r>
              <a:t/>
            </a:r>
            <a:endParaRPr sz="2000">
              <a:latin typeface="Verdana"/>
              <a:ea typeface="Verdana"/>
              <a:cs typeface="Verdana"/>
              <a:sym typeface="Verdan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 name="Shape 66"/>
        <p:cNvGrpSpPr/>
        <p:nvPr/>
      </p:nvGrpSpPr>
      <p:grpSpPr>
        <a:xfrm>
          <a:off x="0" y="0"/>
          <a:ext cx="0" cy="0"/>
          <a:chOff x="0" y="0"/>
          <a:chExt cx="0" cy="0"/>
        </a:xfrm>
      </p:grpSpPr>
      <p:sp>
        <p:nvSpPr>
          <p:cNvPr id="67" name="Google Shape;67;p15"/>
          <p:cNvSpPr txBox="1"/>
          <p:nvPr>
            <p:ph type="title"/>
          </p:nvPr>
        </p:nvSpPr>
        <p:spPr>
          <a:xfrm>
            <a:off x="1547813" y="333375"/>
            <a:ext cx="7200900" cy="649200"/>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b="1" lang="en-US">
                <a:latin typeface="Tahoma"/>
                <a:ea typeface="Tahoma"/>
                <a:cs typeface="Tahoma"/>
                <a:sym typeface="Tahoma"/>
              </a:rPr>
              <a:t>What we have used</a:t>
            </a:r>
            <a:endParaRPr b="1">
              <a:latin typeface="Tahoma"/>
              <a:ea typeface="Tahoma"/>
              <a:cs typeface="Tahoma"/>
              <a:sym typeface="Tahoma"/>
            </a:endParaRPr>
          </a:p>
        </p:txBody>
      </p:sp>
      <p:sp>
        <p:nvSpPr>
          <p:cNvPr id="68" name="Google Shape;68;p15"/>
          <p:cNvSpPr txBox="1"/>
          <p:nvPr>
            <p:ph idx="1" type="body"/>
          </p:nvPr>
        </p:nvSpPr>
        <p:spPr>
          <a:xfrm>
            <a:off x="1187450" y="1665288"/>
            <a:ext cx="6769200" cy="4643400"/>
          </a:xfrm>
          <a:prstGeom prst="rect">
            <a:avLst/>
          </a:prstGeom>
          <a:noFill/>
          <a:ln>
            <a:noFill/>
          </a:ln>
        </p:spPr>
        <p:txBody>
          <a:bodyPr anchorCtr="0" anchor="t" bIns="45700" lIns="91425" spcFirstLastPara="1" rIns="91425" wrap="square" tIns="45700">
            <a:noAutofit/>
          </a:bodyPr>
          <a:lstStyle/>
          <a:p>
            <a:pPr indent="0" lvl="0" marL="0" rtl="0" algn="l">
              <a:lnSpc>
                <a:spcPct val="80000"/>
              </a:lnSpc>
              <a:spcBef>
                <a:spcPts val="400"/>
              </a:spcBef>
              <a:spcAft>
                <a:spcPts val="0"/>
              </a:spcAft>
              <a:buNone/>
            </a:pPr>
            <a:r>
              <a:rPr lang="en-US" sz="2000">
                <a:latin typeface="Verdana"/>
                <a:ea typeface="Verdana"/>
                <a:cs typeface="Verdana"/>
                <a:sym typeface="Verdana"/>
              </a:rPr>
              <a:t>The dependencies that were used in this project are:</a:t>
            </a:r>
            <a:endParaRPr sz="2000">
              <a:latin typeface="Verdana"/>
              <a:ea typeface="Verdana"/>
              <a:cs typeface="Verdana"/>
              <a:sym typeface="Verdana"/>
            </a:endParaRPr>
          </a:p>
          <a:p>
            <a:pPr indent="-355600" lvl="0" marL="457200" rtl="0" algn="l">
              <a:lnSpc>
                <a:spcPct val="80000"/>
              </a:lnSpc>
              <a:spcBef>
                <a:spcPts val="400"/>
              </a:spcBef>
              <a:spcAft>
                <a:spcPts val="0"/>
              </a:spcAft>
              <a:buSzPts val="2000"/>
              <a:buFont typeface="Verdana"/>
              <a:buChar char="•"/>
            </a:pPr>
            <a:r>
              <a:rPr lang="en-US" sz="2000">
                <a:latin typeface="Verdana"/>
                <a:ea typeface="Verdana"/>
                <a:cs typeface="Verdana"/>
                <a:sym typeface="Verdana"/>
              </a:rPr>
              <a:t>Node.js</a:t>
            </a:r>
            <a:endParaRPr sz="2000">
              <a:latin typeface="Verdana"/>
              <a:ea typeface="Verdana"/>
              <a:cs typeface="Verdana"/>
              <a:sym typeface="Verdana"/>
            </a:endParaRPr>
          </a:p>
          <a:p>
            <a:pPr indent="-355600" lvl="0" marL="457200" rtl="0" algn="l">
              <a:lnSpc>
                <a:spcPct val="80000"/>
              </a:lnSpc>
              <a:spcBef>
                <a:spcPts val="0"/>
              </a:spcBef>
              <a:spcAft>
                <a:spcPts val="0"/>
              </a:spcAft>
              <a:buSzPts val="2000"/>
              <a:buFont typeface="Verdana"/>
              <a:buChar char="•"/>
            </a:pPr>
            <a:r>
              <a:rPr lang="en-US" sz="2000">
                <a:latin typeface="Verdana"/>
                <a:ea typeface="Verdana"/>
                <a:cs typeface="Verdana"/>
                <a:sym typeface="Verdana"/>
              </a:rPr>
              <a:t>npm</a:t>
            </a:r>
            <a:endParaRPr sz="2000">
              <a:latin typeface="Verdana"/>
              <a:ea typeface="Verdana"/>
              <a:cs typeface="Verdana"/>
              <a:sym typeface="Verdana"/>
            </a:endParaRPr>
          </a:p>
          <a:p>
            <a:pPr indent="-355600" lvl="0" marL="457200" rtl="0" algn="l">
              <a:lnSpc>
                <a:spcPct val="80000"/>
              </a:lnSpc>
              <a:spcBef>
                <a:spcPts val="0"/>
              </a:spcBef>
              <a:spcAft>
                <a:spcPts val="0"/>
              </a:spcAft>
              <a:buSzPts val="2000"/>
              <a:buFont typeface="Verdana"/>
              <a:buChar char="•"/>
            </a:pPr>
            <a:r>
              <a:rPr lang="en-US" sz="2000">
                <a:latin typeface="Verdana"/>
                <a:ea typeface="Verdana"/>
                <a:cs typeface="Verdana"/>
                <a:sym typeface="Verdana"/>
              </a:rPr>
              <a:t>JavaScript</a:t>
            </a:r>
            <a:endParaRPr sz="2000">
              <a:latin typeface="Verdana"/>
              <a:ea typeface="Verdana"/>
              <a:cs typeface="Verdana"/>
              <a:sym typeface="Verdana"/>
            </a:endParaRPr>
          </a:p>
          <a:p>
            <a:pPr indent="-355600" lvl="0" marL="457200" rtl="0" algn="l">
              <a:lnSpc>
                <a:spcPct val="80000"/>
              </a:lnSpc>
              <a:spcBef>
                <a:spcPts val="0"/>
              </a:spcBef>
              <a:spcAft>
                <a:spcPts val="0"/>
              </a:spcAft>
              <a:buSzPts val="2000"/>
              <a:buFont typeface="Verdana"/>
              <a:buChar char="•"/>
            </a:pPr>
            <a:r>
              <a:rPr lang="en-US" sz="2000">
                <a:latin typeface="Verdana"/>
                <a:ea typeface="Verdana"/>
                <a:cs typeface="Verdana"/>
                <a:sym typeface="Verdana"/>
              </a:rPr>
              <a:t>WebGL</a:t>
            </a:r>
            <a:endParaRPr sz="2000">
              <a:latin typeface="Verdana"/>
              <a:ea typeface="Verdana"/>
              <a:cs typeface="Verdana"/>
              <a:sym typeface="Verdana"/>
            </a:endParaRPr>
          </a:p>
          <a:p>
            <a:pPr indent="-355600" lvl="0" marL="457200" rtl="0" algn="l">
              <a:lnSpc>
                <a:spcPct val="80000"/>
              </a:lnSpc>
              <a:spcBef>
                <a:spcPts val="0"/>
              </a:spcBef>
              <a:spcAft>
                <a:spcPts val="0"/>
              </a:spcAft>
              <a:buSzPts val="2000"/>
              <a:buFont typeface="Verdana"/>
              <a:buChar char="•"/>
            </a:pPr>
            <a:r>
              <a:rPr lang="en-US" sz="2000">
                <a:latin typeface="Verdana"/>
                <a:ea typeface="Verdana"/>
                <a:cs typeface="Verdana"/>
                <a:sym typeface="Verdana"/>
              </a:rPr>
              <a:t>Three.js</a:t>
            </a:r>
            <a:endParaRPr sz="2000">
              <a:latin typeface="Verdana"/>
              <a:ea typeface="Verdana"/>
              <a:cs typeface="Verdana"/>
              <a:sym typeface="Verdana"/>
            </a:endParaRPr>
          </a:p>
          <a:p>
            <a:pPr indent="0" lvl="0" marL="0" rtl="0" algn="l">
              <a:lnSpc>
                <a:spcPct val="80000"/>
              </a:lnSpc>
              <a:spcBef>
                <a:spcPts val="400"/>
              </a:spcBef>
              <a:spcAft>
                <a:spcPts val="0"/>
              </a:spcAft>
              <a:buNone/>
            </a:pPr>
            <a:r>
              <a:t/>
            </a:r>
            <a:endParaRPr sz="2000">
              <a:latin typeface="Verdana"/>
              <a:ea typeface="Verdana"/>
              <a:cs typeface="Verdana"/>
              <a:sym typeface="Verdan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3" name="Shape 73"/>
        <p:cNvGrpSpPr/>
        <p:nvPr/>
      </p:nvGrpSpPr>
      <p:grpSpPr>
        <a:xfrm>
          <a:off x="0" y="0"/>
          <a:ext cx="0" cy="0"/>
          <a:chOff x="0" y="0"/>
          <a:chExt cx="0" cy="0"/>
        </a:xfrm>
      </p:grpSpPr>
      <p:pic>
        <p:nvPicPr>
          <p:cNvPr id="74" name="Google Shape;74;p16"/>
          <p:cNvPicPr preferRelativeResize="0"/>
          <p:nvPr/>
        </p:nvPicPr>
        <p:blipFill>
          <a:blip r:embed="rId4">
            <a:alphaModFix/>
          </a:blip>
          <a:stretch>
            <a:fillRect/>
          </a:stretch>
        </p:blipFill>
        <p:spPr>
          <a:xfrm>
            <a:off x="1782800" y="1401525"/>
            <a:ext cx="7208798" cy="4054949"/>
          </a:xfrm>
          <a:prstGeom prst="rect">
            <a:avLst/>
          </a:prstGeom>
          <a:noFill/>
          <a:ln>
            <a:noFill/>
          </a:ln>
        </p:spPr>
      </p:pic>
      <p:sp>
        <p:nvSpPr>
          <p:cNvPr id="75" name="Google Shape;75;p16"/>
          <p:cNvSpPr txBox="1"/>
          <p:nvPr/>
        </p:nvSpPr>
        <p:spPr>
          <a:xfrm>
            <a:off x="2557750" y="444175"/>
            <a:ext cx="56589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t>Running the Code in Powershell, the details of which can be found in the readme file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0" name="Shape 80"/>
        <p:cNvGrpSpPr/>
        <p:nvPr/>
      </p:nvGrpSpPr>
      <p:grpSpPr>
        <a:xfrm>
          <a:off x="0" y="0"/>
          <a:ext cx="0" cy="0"/>
          <a:chOff x="0" y="0"/>
          <a:chExt cx="0" cy="0"/>
        </a:xfrm>
      </p:grpSpPr>
      <p:pic>
        <p:nvPicPr>
          <p:cNvPr id="81" name="Google Shape;81;p17"/>
          <p:cNvPicPr preferRelativeResize="0"/>
          <p:nvPr/>
        </p:nvPicPr>
        <p:blipFill>
          <a:blip r:embed="rId4">
            <a:alphaModFix/>
          </a:blip>
          <a:stretch>
            <a:fillRect/>
          </a:stretch>
        </p:blipFill>
        <p:spPr>
          <a:xfrm>
            <a:off x="1754050" y="1350575"/>
            <a:ext cx="7389950" cy="4156850"/>
          </a:xfrm>
          <a:prstGeom prst="rect">
            <a:avLst/>
          </a:prstGeom>
          <a:noFill/>
          <a:ln>
            <a:noFill/>
          </a:ln>
        </p:spPr>
      </p:pic>
      <p:sp>
        <p:nvSpPr>
          <p:cNvPr id="82" name="Google Shape;82;p17"/>
          <p:cNvSpPr txBox="1"/>
          <p:nvPr/>
        </p:nvSpPr>
        <p:spPr>
          <a:xfrm>
            <a:off x="3143825" y="533000"/>
            <a:ext cx="4610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a:t>Our Manor in a couple of different perspective and light settings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7" name="Shape 87"/>
        <p:cNvGrpSpPr/>
        <p:nvPr/>
      </p:nvGrpSpPr>
      <p:grpSpPr>
        <a:xfrm>
          <a:off x="0" y="0"/>
          <a:ext cx="0" cy="0"/>
          <a:chOff x="0" y="0"/>
          <a:chExt cx="0" cy="0"/>
        </a:xfrm>
      </p:grpSpPr>
      <p:pic>
        <p:nvPicPr>
          <p:cNvPr id="88" name="Google Shape;88;p18"/>
          <p:cNvPicPr preferRelativeResize="0"/>
          <p:nvPr/>
        </p:nvPicPr>
        <p:blipFill>
          <a:blip r:embed="rId4">
            <a:alphaModFix/>
          </a:blip>
          <a:stretch>
            <a:fillRect/>
          </a:stretch>
        </p:blipFill>
        <p:spPr>
          <a:xfrm>
            <a:off x="1772275" y="1355700"/>
            <a:ext cx="7371725" cy="41466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plate">
  <a:themeElements>
    <a:clrScheme name="template 13">
      <a:dk1>
        <a:srgbClr val="4D4D4D"/>
      </a:dk1>
      <a:lt1>
        <a:srgbClr val="FFFFFF"/>
      </a:lt1>
      <a:dk2>
        <a:srgbClr val="4D4D4D"/>
      </a:dk2>
      <a:lt2>
        <a:srgbClr val="777777"/>
      </a:lt2>
      <a:accent1>
        <a:srgbClr val="969696"/>
      </a:accent1>
      <a:accent2>
        <a:srgbClr val="C0C0C0"/>
      </a:accent2>
      <a:accent3>
        <a:srgbClr val="FFFFFF"/>
      </a:accent3>
      <a:accent4>
        <a:srgbClr val="404040"/>
      </a:accent4>
      <a:accent5>
        <a:srgbClr val="C9C9C9"/>
      </a:accent5>
      <a:accent6>
        <a:srgbClr val="AEAEAE"/>
      </a:accent6>
      <a:hlink>
        <a:srgbClr val="CC0000"/>
      </a:hlink>
      <a:folHlink>
        <a:srgbClr val="DDDDD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